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79" r:id="rId12"/>
    <p:sldId id="268" r:id="rId13"/>
    <p:sldId id="269" r:id="rId14"/>
    <p:sldId id="278" r:id="rId15"/>
    <p:sldId id="265" r:id="rId16"/>
    <p:sldId id="280" r:id="rId17"/>
    <p:sldId id="266" r:id="rId18"/>
    <p:sldId id="281" r:id="rId19"/>
    <p:sldId id="267" r:id="rId20"/>
    <p:sldId id="28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D031D-0F4D-4126-B133-7A0D6BAD58C6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CC707-656B-4735-AC1A-25E349176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0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6C48-B1EC-4176-8F15-EC405B51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82CA4-4246-4C78-94AE-E3A03FCD8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296B9-E8DD-4A14-9DCD-009B790A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D9822-BD3F-487B-9E35-6E0EEAFC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973B2-F492-4CA6-BB66-6BDC5997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73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8652-15B5-418D-B2D3-BE154645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ECFAA-0117-4A6B-8382-2D25F08F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9F874-DD4A-49EF-92F1-7DC73160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65843-2B92-4A82-A7B3-0D7FFE0F6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7B97-1F1F-434C-B550-13D1E64B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7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9F486-BCF7-470A-BB47-C3641B00F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B49C3-54D5-45B0-A929-76CCF5C92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422B-C08B-45DD-A610-0E547DAF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6BFB-950E-47F1-BF5C-045EBC70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AAE3A-DD27-4FA7-8CDC-86AD6A37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29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3FD8-F30A-4704-81FF-5D234996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020C-DEEC-4D4A-BFB0-93F886B9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4C04-2CBA-4845-B7E6-B69A1C11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B656E-6007-4D4C-A476-85A6685F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0BF0A-D6B8-4316-A106-1EF217D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5DD1-C37E-441F-8B09-007613C2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C2AFE-28F7-493A-8539-08B194AF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AAFD-B5BB-4D39-9FAF-438C682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789A-2E9F-4711-BF05-915F3509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C3D6-89CC-4FDB-8836-BDE209E3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3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DC9C-34D2-43AB-8E71-889831FF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C330-2DF0-406B-A739-71A1FC7E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803CA-EF53-4781-8094-FBA534ACB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BF97F-B361-4D80-9250-8E55FC0F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8299E-0DD1-4BC5-8AB6-82BB2C7A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277EC-9F12-4324-BEAA-6C16CF7C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8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DC3B-7FE1-4E3D-A26C-B879FAD4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A93EA-A8AD-42A6-9E55-2E8CAC9B7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FB63-2334-4BC1-AEF8-0E72B1D37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2CCAE-E3FE-49A1-8531-0C0682EEC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4C80-E056-4168-9F82-2227A281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66381E-A3BE-43B7-A520-79FEE8A3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9EDFB-F93A-4AA0-A179-0898B474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A7BBA-6237-40BD-B788-040B70FB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6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5D67-316E-4275-8B5F-AB646D55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E67DC-0B52-4182-806C-666FEC8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ADBF-97AA-46AF-83FE-2041C391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F6188-E9DD-47DB-B930-3219D644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AD2FA-33A1-4887-99DD-88A0ADB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CE69C-E7FD-485E-B8A3-194411C7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BC89-F2FE-4408-ADE6-2A6CEB1A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7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CBDD-DF64-40E2-BF9C-6FBF14FD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3754-58DA-4D12-9FBC-A8A68862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0339C-0543-43D1-BEF1-18D06238A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B938A-C433-4B9D-BE4E-98799F98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A5DF1-8AF4-4517-8AC1-7805E558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965F7-502D-46DE-9421-04176F6A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7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1C22-941A-4BFE-8FA1-89D5C6A9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B7957-1BCA-49C0-8705-2028F57EB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BF11-01D6-4F20-BB87-C1E30C10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CDDCB-4BCD-4D8E-869D-1C28C5E0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8E5CC-C5C3-4080-BCC8-E2F3072E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83280-762F-42A3-B95A-75766BCD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4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62F25-3E66-4E6B-87B0-BA518313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8E8A-D500-4F2A-ACA8-43C236E3C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8F08C-E168-4822-B0A1-915E9D74D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5C1FA-59EE-460F-81B7-722108347FE5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6C0C-3B30-460B-B848-046A08442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F6D3-D9D1-441D-AA30-D21F38B90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6CB1-5824-4A1D-8181-E1EFB8E083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25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1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08F3DBA-0DE1-443F-A3E1-EB5D5C0B6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5" y="825610"/>
            <a:ext cx="10037810" cy="5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1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A3D-1C34-4C4C-8864-8B473454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B825F-F371-4E43-AAE4-C470A15C0CBD}"/>
              </a:ext>
            </a:extLst>
          </p:cNvPr>
          <p:cNvSpPr txBox="1"/>
          <p:nvPr/>
        </p:nvSpPr>
        <p:spPr>
          <a:xfrm>
            <a:off x="6671259" y="1994467"/>
            <a:ext cx="5241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spc="30" dirty="0">
                <a:latin typeface="Tw Cen MT" panose="020B0602020104020603" pitchFamily="34" charset="0"/>
              </a:rPr>
              <a:t>Why We Chose These Languages</a:t>
            </a:r>
            <a:r>
              <a:rPr lang="en-GB" spc="30" dirty="0">
                <a:latin typeface="Tw Cen MT" panose="020B0602020104020603" pitchFamily="34" charset="0"/>
              </a:rPr>
              <a:t>?</a:t>
            </a:r>
          </a:p>
          <a:p>
            <a:pPr marL="342900" indent="-342900">
              <a:buAutoNum type="arabicPeriod"/>
            </a:pPr>
            <a:r>
              <a:rPr lang="en-GB" b="1" spc="30" dirty="0">
                <a:latin typeface="Tw Cen MT" panose="020B0602020104020603" pitchFamily="34" charset="0"/>
              </a:rPr>
              <a:t>HTML</a:t>
            </a:r>
            <a:r>
              <a:rPr lang="en-GB" spc="30" dirty="0">
                <a:latin typeface="Tw Cen MT" panose="020B0602020104020603" pitchFamily="34" charset="0"/>
              </a:rPr>
              <a:t>, </a:t>
            </a:r>
            <a:r>
              <a:rPr lang="en-GB" b="1" spc="30" dirty="0">
                <a:latin typeface="Tw Cen MT" panose="020B0602020104020603" pitchFamily="34" charset="0"/>
              </a:rPr>
              <a:t>CSS</a:t>
            </a:r>
            <a:r>
              <a:rPr lang="en-GB" spc="30" dirty="0">
                <a:latin typeface="Tw Cen MT" panose="020B0602020104020603" pitchFamily="34" charset="0"/>
              </a:rPr>
              <a:t> – Simple, basic and fundamental of any web application</a:t>
            </a:r>
          </a:p>
          <a:p>
            <a:pPr marL="342900" indent="-342900">
              <a:buAutoNum type="arabicPeriod"/>
            </a:pPr>
            <a:r>
              <a:rPr lang="en-GB" b="1" spc="30" dirty="0">
                <a:latin typeface="Tw Cen MT" panose="020B0602020104020603" pitchFamily="34" charset="0"/>
              </a:rPr>
              <a:t>JavaScript</a:t>
            </a:r>
            <a:r>
              <a:rPr lang="en-GB" spc="30" dirty="0">
                <a:latin typeface="Tw Cen MT" panose="020B0602020104020603" pitchFamily="34" charset="0"/>
              </a:rPr>
              <a:t> – To include features and make web pages interactive</a:t>
            </a:r>
          </a:p>
          <a:p>
            <a:pPr marL="342900" indent="-342900">
              <a:buAutoNum type="arabicPeriod"/>
            </a:pPr>
            <a:r>
              <a:rPr lang="en-GB" b="1" spc="30" dirty="0">
                <a:latin typeface="Tw Cen MT" panose="020B0602020104020603" pitchFamily="34" charset="0"/>
              </a:rPr>
              <a:t>PHP</a:t>
            </a:r>
            <a:r>
              <a:rPr lang="en-GB" spc="30" dirty="0">
                <a:latin typeface="Tw Cen MT" panose="020B0602020104020603" pitchFamily="34" charset="0"/>
              </a:rPr>
              <a:t> – Well known language, easy to integrate in websites</a:t>
            </a:r>
          </a:p>
          <a:p>
            <a:pPr marL="342900" indent="-342900">
              <a:buAutoNum type="arabicPeriod"/>
            </a:pPr>
            <a:r>
              <a:rPr lang="en-GB" b="1" spc="30" dirty="0">
                <a:latin typeface="Tw Cen MT" panose="020B0602020104020603" pitchFamily="34" charset="0"/>
              </a:rPr>
              <a:t>MySQL</a:t>
            </a:r>
            <a:r>
              <a:rPr lang="en-GB" spc="30" dirty="0">
                <a:latin typeface="Tw Cen MT" panose="020B0602020104020603" pitchFamily="34" charset="0"/>
              </a:rPr>
              <a:t> – Group experienced from A-Level and it’s a well known database system </a:t>
            </a:r>
          </a:p>
          <a:p>
            <a:endParaRPr lang="en-GB" spc="30" dirty="0">
              <a:latin typeface="Tw Cen MT" panose="020B0602020104020603" pitchFamily="34" charset="0"/>
            </a:endParaRPr>
          </a:p>
          <a:p>
            <a:r>
              <a:rPr lang="en-GB" b="1" spc="30" dirty="0">
                <a:latin typeface="Tw Cen MT" panose="020B0602020104020603" pitchFamily="34" charset="0"/>
              </a:rPr>
              <a:t>Python Versus PHP?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1. Not much knowledge or experience in python frameworks e.g. Django.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5F5ACD2-EE77-41DC-B265-16774DBEE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9" y="2199684"/>
            <a:ext cx="6333179" cy="3260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336C6-CC70-4E5D-9F4A-65CE88E4ED51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8787D04-3973-4DB4-8DBD-78B4F94C9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99394-4838-4EA3-A5C0-388C385D7379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8890F-BACC-450D-A907-31F614F7922B}"/>
              </a:ext>
            </a:extLst>
          </p:cNvPr>
          <p:cNvSpPr txBox="1"/>
          <p:nvPr/>
        </p:nvSpPr>
        <p:spPr>
          <a:xfrm>
            <a:off x="10866268" y="6348204"/>
            <a:ext cx="864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10/21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83374-42E5-407E-A9A6-8E29D5F1C01A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BE99025-EF2F-4809-AA30-B84A61A0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F5C0C-6C72-4F23-B435-C269019E1F1E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99B9F-5FE7-4D23-BA0D-ADC7A7D94BEC}"/>
              </a:ext>
            </a:extLst>
          </p:cNvPr>
          <p:cNvSpPr txBox="1"/>
          <p:nvPr/>
        </p:nvSpPr>
        <p:spPr>
          <a:xfrm>
            <a:off x="10901779" y="6348204"/>
            <a:ext cx="829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11/21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5616-A49A-4FE8-A219-973DA8E3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3063"/>
            <a:ext cx="10515600" cy="1325563"/>
          </a:xfrm>
        </p:spPr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Sign Up Mock-Up  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EC2A36C2-EEB5-4AA0-8EDA-377C0895B7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34" end="700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46" y="793238"/>
            <a:ext cx="12035308" cy="5684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170D6-1E4F-45FB-ACCB-5438722EB114}"/>
              </a:ext>
            </a:extLst>
          </p:cNvPr>
          <p:cNvSpPr txBox="1"/>
          <p:nvPr/>
        </p:nvSpPr>
        <p:spPr>
          <a:xfrm>
            <a:off x="1841679" y="6478071"/>
            <a:ext cx="798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spc="30" dirty="0">
                <a:latin typeface="Tw Cen MT" panose="020B0602020104020603" pitchFamily="34" charset="0"/>
              </a:rPr>
              <a:t>A Sign Up Page Mock-Up Created Using PHP, JavaScript, CSS, HTML and MySQL</a:t>
            </a:r>
          </a:p>
        </p:txBody>
      </p:sp>
    </p:spTree>
    <p:extLst>
      <p:ext uri="{BB962C8B-B14F-4D97-AF65-F5344CB8AC3E}">
        <p14:creationId xmlns:p14="http://schemas.microsoft.com/office/powerpoint/2010/main" val="20381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2E22B0-48A4-4783-9505-C7E30157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3063"/>
            <a:ext cx="10515600" cy="1325563"/>
          </a:xfrm>
        </p:spPr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Log In Mock-Up 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CF38C47-48AD-458D-8635-2D8E4A2D73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5" end="304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99" y="861807"/>
            <a:ext cx="11998201" cy="551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EF074-2CB1-4642-8C2B-16AD3BECF470}"/>
              </a:ext>
            </a:extLst>
          </p:cNvPr>
          <p:cNvSpPr txBox="1"/>
          <p:nvPr/>
        </p:nvSpPr>
        <p:spPr>
          <a:xfrm>
            <a:off x="1841679" y="6439434"/>
            <a:ext cx="798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spc="30" dirty="0">
                <a:latin typeface="Tw Cen MT" panose="020B0602020104020603" pitchFamily="34" charset="0"/>
              </a:rPr>
              <a:t>A Log In Page Mock-Up Created Using PHP, JavaScript, CSS, HTML and MySQL</a:t>
            </a:r>
          </a:p>
        </p:txBody>
      </p:sp>
    </p:spTree>
    <p:extLst>
      <p:ext uri="{BB962C8B-B14F-4D97-AF65-F5344CB8AC3E}">
        <p14:creationId xmlns:p14="http://schemas.microsoft.com/office/powerpoint/2010/main" val="2988494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3F6F4-A60B-40B4-AB9F-D927ED9C9661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62563B8-E774-4B93-B52B-5519A2664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3F579-3D8B-4670-8643-F7A9B043758F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FF2A0-828F-4D9A-9234-330DA0F52852}"/>
              </a:ext>
            </a:extLst>
          </p:cNvPr>
          <p:cNvSpPr txBox="1"/>
          <p:nvPr/>
        </p:nvSpPr>
        <p:spPr>
          <a:xfrm>
            <a:off x="10875146" y="6348204"/>
            <a:ext cx="855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14/21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6150-2877-447C-AE92-606E2BAC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Security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B2BB-39D5-4A22-95E5-7E021BF0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383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GB" sz="2800" spc="30" dirty="0">
                <a:latin typeface="Tw Cen MT" panose="020B0602020104020603" pitchFamily="34" charset="0"/>
              </a:rPr>
              <a:t>Storing passwords hashed using the </a:t>
            </a:r>
            <a:r>
              <a:rPr lang="en-GB" sz="2800" spc="30" dirty="0" err="1">
                <a:latin typeface="Tw Cen MT" panose="020B0602020104020603" pitchFamily="34" charset="0"/>
              </a:rPr>
              <a:t>bcrypt</a:t>
            </a:r>
            <a:r>
              <a:rPr lang="en-GB" sz="2800" spc="30" dirty="0">
                <a:latin typeface="Tw Cen MT" panose="020B0602020104020603" pitchFamily="34" charset="0"/>
              </a:rPr>
              <a:t> algorithm.</a:t>
            </a:r>
          </a:p>
          <a:p>
            <a:pPr lvl="1"/>
            <a:r>
              <a:rPr lang="en-GB" sz="2800" spc="30" dirty="0">
                <a:latin typeface="Tw Cen MT" panose="020B0602020104020603" pitchFamily="34" charset="0"/>
              </a:rPr>
              <a:t>Parameterisation of PHP forms to prevent SQL injection</a:t>
            </a:r>
          </a:p>
          <a:p>
            <a:pPr lvl="1"/>
            <a:r>
              <a:rPr lang="en-GB" sz="2800" spc="30" dirty="0">
                <a:latin typeface="Tw Cen MT" panose="020B0602020104020603" pitchFamily="34" charset="0"/>
              </a:rPr>
              <a:t>Using HTTPS only to ensure data transmitted is secure.</a:t>
            </a:r>
          </a:p>
          <a:p>
            <a:pPr lvl="1"/>
            <a:r>
              <a:rPr lang="en-GB" sz="2800" spc="30" dirty="0">
                <a:latin typeface="Tw Cen MT" panose="020B0602020104020603" pitchFamily="34" charset="0"/>
              </a:rPr>
              <a:t>Ensuring only UoM students can sign up by verifying student email</a:t>
            </a:r>
          </a:p>
          <a:p>
            <a:pPr lvl="1"/>
            <a:r>
              <a:rPr lang="en-GB" sz="2800" spc="30" dirty="0">
                <a:latin typeface="Tw Cen MT" panose="020B0602020104020603" pitchFamily="34" charset="0"/>
              </a:rPr>
              <a:t>Use of reCAPTCHA API to prevent bots from logging in/signing up</a:t>
            </a:r>
          </a:p>
          <a:p>
            <a:pPr lvl="1"/>
            <a:endParaRPr lang="en-GB" sz="2800" spc="30" dirty="0">
              <a:latin typeface="Tw Cen MT" panose="020B0602020104020603" pitchFamily="34" charset="0"/>
            </a:endParaRPr>
          </a:p>
          <a:p>
            <a:pPr lvl="1"/>
            <a:r>
              <a:rPr lang="en-GB" sz="2800" spc="30" dirty="0">
                <a:latin typeface="Tw Cen MT" panose="020B0602020104020603" pitchFamily="34" charset="0"/>
              </a:rPr>
              <a:t>A firewall will not be implemented due to cost and lack of scale.</a:t>
            </a:r>
          </a:p>
          <a:p>
            <a:pPr lvl="1"/>
            <a:endParaRPr lang="en-GB" spc="30" dirty="0"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960F7-A67D-4341-98EC-ECC65083B760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2745A8A-76B2-418F-A778-B3004722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2ACFB-76D0-4AAA-8FF2-56B768B65EC4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F9E8-86B3-4539-95D2-17531A65737D}"/>
              </a:ext>
            </a:extLst>
          </p:cNvPr>
          <p:cNvSpPr txBox="1"/>
          <p:nvPr/>
        </p:nvSpPr>
        <p:spPr>
          <a:xfrm>
            <a:off x="10866268" y="6348204"/>
            <a:ext cx="864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15/21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B6C7-299E-4BD2-9B0C-7B749597714D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0122DD6-A03C-4DB8-BE3C-1711427F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64173-828B-4C47-98C8-81025EAF4B7E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03ADB-71AD-4D29-B348-BF32C4E1C002}"/>
              </a:ext>
            </a:extLst>
          </p:cNvPr>
          <p:cNvSpPr txBox="1"/>
          <p:nvPr/>
        </p:nvSpPr>
        <p:spPr>
          <a:xfrm>
            <a:off x="10937289" y="6348204"/>
            <a:ext cx="79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16/21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0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E301-D75F-4DED-AB88-ECFE9830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DF90-AF9F-40B7-A310-422BA9C1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20" y="1690688"/>
            <a:ext cx="11074759" cy="4351338"/>
          </a:xfrm>
        </p:spPr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Not storing personal information e.g. first name, last name, gender etc.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Moderating reviews based on abusive words 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Deleting accounts after 3 strikes of violating terms and conditions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Cannot post reviews anonymously.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Pros and Cons</a:t>
            </a:r>
          </a:p>
          <a:p>
            <a:pPr marL="0" indent="0">
              <a:buNone/>
            </a:pPr>
            <a:endParaRPr lang="en-GB" spc="30" dirty="0">
              <a:latin typeface="Tw Cen MT" panose="020B0602020104020603" pitchFamily="34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A2FF3-4524-4B93-AEA3-C6243DB50EE1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2DD3EB-D84A-416F-A2E8-55274EC0E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69C5BD-AB11-44C9-BEA8-20371CC2EE3A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897F9-66E7-4B72-962D-D56015BC5BE8}"/>
              </a:ext>
            </a:extLst>
          </p:cNvPr>
          <p:cNvSpPr txBox="1"/>
          <p:nvPr/>
        </p:nvSpPr>
        <p:spPr>
          <a:xfrm>
            <a:off x="10928412" y="6348204"/>
            <a:ext cx="80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17/21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7D752-741E-4D09-98C7-78B40A07AF97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176DC08-C8AE-470E-90B8-63563B70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C1BAB2-170E-4950-9D75-D2517C81297F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1C7C5-6816-4782-AAED-F3399BCD840D}"/>
              </a:ext>
            </a:extLst>
          </p:cNvPr>
          <p:cNvSpPr txBox="1"/>
          <p:nvPr/>
        </p:nvSpPr>
        <p:spPr>
          <a:xfrm>
            <a:off x="10830757" y="6348204"/>
            <a:ext cx="90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18/21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891650-9F25-4D46-B93C-53926C9D6181}"/>
              </a:ext>
            </a:extLst>
          </p:cNvPr>
          <p:cNvSpPr txBox="1"/>
          <p:nvPr/>
        </p:nvSpPr>
        <p:spPr>
          <a:xfrm>
            <a:off x="1494663" y="5709769"/>
            <a:ext cx="922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spc="30" dirty="0">
                <a:latin typeface="Tw Cen MT" panose="020B0602020104020603" pitchFamily="34" charset="0"/>
              </a:rPr>
              <a:t>A Gantt Chart Showing Work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85BC6-EA30-454E-8C0B-12F7BC88048C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4AC5CA3-0B7E-4C84-A0C3-DD71D410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1FC3F-7D7A-46C1-989F-0BCAD15196A2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22A41-84B7-416F-8F58-9C10CCB8B3FC}"/>
              </a:ext>
            </a:extLst>
          </p:cNvPr>
          <p:cNvSpPr txBox="1"/>
          <p:nvPr/>
        </p:nvSpPr>
        <p:spPr>
          <a:xfrm>
            <a:off x="10866268" y="6348204"/>
            <a:ext cx="864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19/21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BDC4B-2B56-4370-93E9-362338A4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031"/>
            <a:ext cx="10515600" cy="1325563"/>
          </a:xfrm>
        </p:spPr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Team Organisation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147C8-66CA-480C-B643-5A974FC1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22" y="927230"/>
            <a:ext cx="9930349" cy="47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89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367D-A435-4A88-89A0-6CA7399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B0604020202020204" pitchFamily="34" charset="0"/>
                <a:cs typeface="Aharoni" panose="020B0604020202020204" pitchFamily="2" charset="-79"/>
              </a:rPr>
              <a:t>What Is Campus Compass?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E7C4-359D-4E15-A4EF-3F04B4E5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pc="30" dirty="0">
                <a:latin typeface="Tw Cen MT" panose="020B0602020104020603" pitchFamily="34" charset="0"/>
              </a:rPr>
              <a:t>A review system made by students for students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Accessible to both undergraduate to postgraduate students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An interactive map of the UoM campus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Helps new students orientate the campus and meet people 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Allows existing students to discover new places.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5DF75-9D82-4953-97F6-52D08388F60C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5C2D02-A0B7-4168-8E67-2F0CD5F34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7C20A-685F-4584-BB4E-A84647A7FB92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0D3C-B045-46BC-97E9-32434DD0ACAA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2/21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FE9B4-7926-4A9F-9CC8-41717DA4B839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97EB7BC-9304-4709-B5D8-58603053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8978C-FAA4-4711-B4CD-2B2A90129280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DC3CA-551E-4862-8393-3CCB6E5920DC}"/>
              </a:ext>
            </a:extLst>
          </p:cNvPr>
          <p:cNvSpPr txBox="1"/>
          <p:nvPr/>
        </p:nvSpPr>
        <p:spPr>
          <a:xfrm>
            <a:off x="10866268" y="6348204"/>
            <a:ext cx="864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20/21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0876-4186-4362-B06F-6403D356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DEAA-CB51-4DDE-9270-E38F1226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Campus Compass is a web application made by students for students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Review, search and submit campus locations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Support new and existing students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Made with PHP, MySQL, CSS, HTML, JavaScript, Apache and GIT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Integrate interactive map using an external library.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CD486-5BC9-495D-929A-AD2FD3EBB4B7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B76201E-2B53-4270-924F-366B9E1B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01824-7D99-4F5C-98F1-6C959BED3BAE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89842-88E2-4567-9219-8D89FCE8FA63}"/>
              </a:ext>
            </a:extLst>
          </p:cNvPr>
          <p:cNvSpPr txBox="1"/>
          <p:nvPr/>
        </p:nvSpPr>
        <p:spPr>
          <a:xfrm>
            <a:off x="10866268" y="6348204"/>
            <a:ext cx="864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21/21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44E0E-8554-4C75-BC4E-8AB3485D43D3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CE6BB39-0805-48AA-8D28-06BCB22F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70553-8E74-4056-8A94-3FC1EFA758CA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FE848-DCE1-481D-A1B1-01EFC69DF6B0}"/>
              </a:ext>
            </a:extLst>
          </p:cNvPr>
          <p:cNvSpPr txBox="1"/>
          <p:nvPr/>
        </p:nvSpPr>
        <p:spPr>
          <a:xfrm>
            <a:off x="10976499" y="634887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3/21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0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E008-5BA0-4B75-81FA-8575C18F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62" y="420881"/>
            <a:ext cx="10941676" cy="1325563"/>
          </a:xfrm>
        </p:spPr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Motivation - Why We Chose This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33AC-0B7B-4947-9065-FA9E8205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Absence of an existing system like the one we have designed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Personal experience of the struggles faced by students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Our application compiles all the knowledge and tips needed for students provided by students themselves.</a:t>
            </a:r>
          </a:p>
          <a:p>
            <a:pPr lvl="1"/>
            <a:endParaRPr lang="en-GB" spc="30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94630-7CCF-457C-B71D-B149A7413B72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DF87BA5-7FAD-44D3-B13E-3EC385810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2FF38B-2BD1-4481-B838-A4A8B7F992AE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5AEDC-62F7-4ED8-8CB2-24230EBA15E0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4/21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E9E6-E1FB-454F-BF90-BC8B94C4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379-4594-4019-A732-2F94D2E0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00B050"/>
                </a:solidFill>
                <a:latin typeface="Tw Cen MT" panose="020B0602020104020603" pitchFamily="34" charset="0"/>
              </a:rPr>
              <a:t>Motivation – Why We Chose This Idea?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solidFill>
                  <a:srgbClr val="FFC000"/>
                </a:solidFill>
                <a:latin typeface="Tw Cen MT" panose="020B0602020104020603" pitchFamily="34" charset="0"/>
              </a:rPr>
              <a:t>How Our Application Will Be Built?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Mock-up Designs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Security Features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Ethical Considerations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Team Organisation</a:t>
            </a:r>
          </a:p>
          <a:p>
            <a:pPr marL="514350" indent="-514350" algn="ctr">
              <a:buAutoNum type="arabicPeriod"/>
            </a:pPr>
            <a:r>
              <a:rPr lang="en-GB" spc="30" dirty="0">
                <a:latin typeface="Tw Cen MT" panose="020B0602020104020603" pitchFamily="34" charset="0"/>
              </a:rPr>
              <a:t>Conclusion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9F1D9-5D4B-438C-87BC-5EB73C716CCB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B7DA3E-305B-4D2D-B6C4-E90464702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A1A59E-C48C-4D04-BBD5-02AEEACCFEC1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B6101-DE7F-4D96-9992-5F6CC5EDEDC9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5/21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6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AFA9-8075-4590-A1D5-92E1B234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How Our Application Will Be Built?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8F17-D361-4D51-882D-C88E6697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Homepage 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About Campus Compass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Contact Us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Log In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Sign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04348-D963-4E87-87C7-5C82B21C3558}"/>
              </a:ext>
            </a:extLst>
          </p:cNvPr>
          <p:cNvSpPr txBox="1"/>
          <p:nvPr/>
        </p:nvSpPr>
        <p:spPr>
          <a:xfrm>
            <a:off x="6825803" y="1815921"/>
            <a:ext cx="45279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spc="30" dirty="0">
                <a:latin typeface="Tw Cen MT" panose="020B0602020104020603" pitchFamily="34" charset="0"/>
              </a:rPr>
              <a:t>Account For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Review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Interactive Map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Account Settings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E33DB-7D32-44AA-B261-59D7DC886266}"/>
              </a:ext>
            </a:extLst>
          </p:cNvPr>
          <p:cNvSpPr txBox="1"/>
          <p:nvPr/>
        </p:nvSpPr>
        <p:spPr>
          <a:xfrm>
            <a:off x="6825803" y="3743544"/>
            <a:ext cx="45279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spc="30" dirty="0">
                <a:latin typeface="Tw Cen MT" panose="020B0602020104020603" pitchFamily="34" charset="0"/>
              </a:rPr>
              <a:t>Account For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Flagged 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Search/Restrict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spc="30" dirty="0">
                <a:latin typeface="Tw Cen MT" panose="020B0602020104020603" pitchFamily="34" charset="0"/>
              </a:rPr>
              <a:t>Add New Locations.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46AF7-15D4-4FEB-BFD7-48EFD690A9A8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403362C-362B-490C-9978-AF9CB172A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19A74-3C72-4C7B-9FEF-0FB96B4BC318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1E3F1-A32D-4610-80D2-8F967D33E5DE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6/21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78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4AF6-18C3-4D6A-959C-96623712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Interactive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632EE-739F-4D11-87ED-03BB1F73DF7B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3B53058-7A63-4DC9-9561-1B3AAC20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0BDE0-B434-417D-82B7-952597838EBC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76BEA-8DAF-4C5E-98CD-A59D283CDD3B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7/21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AE023F-7D0F-4A95-9851-04ED6E2D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38" y="1825625"/>
            <a:ext cx="4926883" cy="32701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F184-C169-4DA3-A81D-ED7A4C30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Constructed using API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Click specific buildings on the campus 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Access the location details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Read and publish reviews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See how crowded it is in real-time.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18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FE34-6707-4849-AA42-31216A7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Review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2BC0-173C-4AE0-A7E1-E59B6C71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pc="30" dirty="0">
                <a:latin typeface="Tw Cen MT" panose="020B0602020104020603" pitchFamily="34" charset="0"/>
              </a:rPr>
              <a:t>Divided into 2 halves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Create your own reviews</a:t>
            </a:r>
          </a:p>
          <a:p>
            <a:pPr lvl="1"/>
            <a:r>
              <a:rPr lang="en-GB" spc="30" dirty="0">
                <a:latin typeface="Tw Cen MT" panose="020B0602020104020603" pitchFamily="34" charset="0"/>
              </a:rPr>
              <a:t>Read previous reviews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Filter system to read reviews based on star rating 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Sorts locations by rating or most reviews</a:t>
            </a:r>
          </a:p>
          <a:p>
            <a:r>
              <a:rPr lang="en-GB" spc="30" dirty="0">
                <a:latin typeface="Tw Cen MT" panose="020B0602020104020603" pitchFamily="34" charset="0"/>
              </a:rPr>
              <a:t>Students can flag inappropriate reviews.</a:t>
            </a:r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7E7BA-A041-4F39-A409-D44E187EE2E8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3983896-6BB5-4F4B-AC4E-FB4595C0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F0638E-1BC3-430B-A74E-19E85CFB5800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BC929-9D87-41EC-90E1-338498C69DA7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8/21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975E30-0E44-4E11-B2C6-C5A286AA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24" y="1473062"/>
            <a:ext cx="2976701" cy="42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7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B8A7-E677-410F-ABED-F0638937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spc="100" dirty="0">
                <a:latin typeface="Arial Rounded MT Bold" panose="020F0704030504030204" pitchFamily="34" charset="0"/>
              </a:rPr>
              <a:t>Back-End Database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9E6CAC6-1E0F-4FA3-9BF2-D44B12DBC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72" y="1729386"/>
            <a:ext cx="9412256" cy="339922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55BC4-4CA8-4FB6-A924-C445DF7A58FA}"/>
              </a:ext>
            </a:extLst>
          </p:cNvPr>
          <p:cNvSpPr txBox="1"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01A5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777F3C9-FE31-4024-9FD7-96ABD6B8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" y="6176963"/>
            <a:ext cx="1312926" cy="681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5EB6F7-D462-48AA-A80A-D07F99FC5BD8}"/>
              </a:ext>
            </a:extLst>
          </p:cNvPr>
          <p:cNvSpPr txBox="1"/>
          <p:nvPr/>
        </p:nvSpPr>
        <p:spPr>
          <a:xfrm>
            <a:off x="3632558" y="6332815"/>
            <a:ext cx="4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150" dirty="0">
                <a:solidFill>
                  <a:schemeClr val="bg1"/>
                </a:solidFill>
              </a:rPr>
              <a:t>Y18 | COMP10120 – First Year Team </a:t>
            </a:r>
            <a:r>
              <a:rPr lang="en-GB" b="1" spc="150" dirty="0">
                <a:solidFill>
                  <a:schemeClr val="bg1"/>
                </a:solidFill>
              </a:rPr>
              <a:t>Project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9D4CA-7864-4502-BD2C-6AA2C89E7AE9}"/>
              </a:ext>
            </a:extLst>
          </p:cNvPr>
          <p:cNvSpPr txBox="1"/>
          <p:nvPr/>
        </p:nvSpPr>
        <p:spPr>
          <a:xfrm>
            <a:off x="10976499" y="6348204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150" dirty="0">
                <a:solidFill>
                  <a:schemeClr val="bg1"/>
                </a:solidFill>
              </a:rPr>
              <a:t>9/21</a:t>
            </a:r>
            <a:endParaRPr lang="en-GB" sz="1600" b="1" spc="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0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Widescreen</PresentationFormat>
  <Paragraphs>173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Tw Cen MT</vt:lpstr>
      <vt:lpstr>Office Theme</vt:lpstr>
      <vt:lpstr>PowerPoint Presentation</vt:lpstr>
      <vt:lpstr>What Is Campus Compass?</vt:lpstr>
      <vt:lpstr>Overview</vt:lpstr>
      <vt:lpstr>Motivation - Why We Chose This Idea?</vt:lpstr>
      <vt:lpstr>Overview</vt:lpstr>
      <vt:lpstr>How Our Application Will Be Built?</vt:lpstr>
      <vt:lpstr>Interactive Map</vt:lpstr>
      <vt:lpstr>Review System</vt:lpstr>
      <vt:lpstr>Back-End Database</vt:lpstr>
      <vt:lpstr>System Design</vt:lpstr>
      <vt:lpstr>Overview</vt:lpstr>
      <vt:lpstr>Sign Up Mock-Up  </vt:lpstr>
      <vt:lpstr>Log In Mock-Up  </vt:lpstr>
      <vt:lpstr>Overview</vt:lpstr>
      <vt:lpstr>Security Features </vt:lpstr>
      <vt:lpstr>Overview</vt:lpstr>
      <vt:lpstr>Ethical Considerations</vt:lpstr>
      <vt:lpstr>Overview</vt:lpstr>
      <vt:lpstr>Team Organisation</vt:lpstr>
      <vt:lpstr>Overview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Rao Hasan</dc:creator>
  <cp:lastModifiedBy>jack pay</cp:lastModifiedBy>
  <cp:revision>26</cp:revision>
  <dcterms:created xsi:type="dcterms:W3CDTF">2021-12-06T13:26:51Z</dcterms:created>
  <dcterms:modified xsi:type="dcterms:W3CDTF">2021-12-10T13:55:00Z</dcterms:modified>
</cp:coreProperties>
</file>